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7" r:id="rId3"/>
    <p:sldId id="309" r:id="rId4"/>
    <p:sldId id="264" r:id="rId5"/>
    <p:sldId id="272" r:id="rId6"/>
    <p:sldId id="258" r:id="rId7"/>
    <p:sldId id="297" r:id="rId8"/>
    <p:sldId id="275" r:id="rId9"/>
    <p:sldId id="303" r:id="rId10"/>
    <p:sldId id="304" r:id="rId11"/>
    <p:sldId id="298" r:id="rId12"/>
    <p:sldId id="305" r:id="rId13"/>
    <p:sldId id="307" r:id="rId14"/>
    <p:sldId id="293" r:id="rId15"/>
    <p:sldId id="306" r:id="rId16"/>
    <p:sldId id="301" r:id="rId17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8966" autoAdjust="0"/>
  </p:normalViewPr>
  <p:slideViewPr>
    <p:cSldViewPr snapToGrid="0">
      <p:cViewPr>
        <p:scale>
          <a:sx n="100" d="100"/>
          <a:sy n="100" d="100"/>
        </p:scale>
        <p:origin x="-870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AA818D9-544F-435B-9DF0-BC6E76F41DCA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30BBC4F7-A024-4BBA-ACCD-794E0B6C09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9166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F8B88-D8E5-40FF-BA0C-0E60B9CEB257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ACA14-C4CB-4C06-8DE9-681EA752B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ACA14-C4CB-4C06-8DE9-681EA752BB5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31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399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352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96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87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8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5811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667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281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912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118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10A0D-6E15-4C75-B1F6-50BB8FB2CF7D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AAB4A-2DE1-4717-9B9C-D0FFA073EC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326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827" y="207034"/>
            <a:ext cx="11160086" cy="6138681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ГККП «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Хромтауский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горно-технический</a:t>
            </a:r>
            <a: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Высший колледж»</a:t>
            </a:r>
            <a:br>
              <a:rPr 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творчества и мастерства</a:t>
            </a:r>
            <a:br>
              <a:rPr lang="ru-RU" sz="5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ЦМК «Электротехники и электроснабжения»</a:t>
            </a:r>
            <a: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4.1</a:t>
            </a:r>
            <a:r>
              <a:rPr lang="en-US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4.1</a:t>
            </a:r>
            <a:r>
              <a:rPr lang="en-US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</a:t>
            </a:r>
            <a:r>
              <a:rPr lang="en-US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5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C:\Users\Акр\Downloads\колледж 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761" y="172528"/>
            <a:ext cx="759601" cy="7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91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24" y="349623"/>
            <a:ext cx="3058826" cy="30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28" y="3692893"/>
            <a:ext cx="2385453" cy="239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9727" y="493057"/>
            <a:ext cx="3589712" cy="336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680" y="417140"/>
            <a:ext cx="45624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73505" y="4108653"/>
            <a:ext cx="3153335" cy="24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3683" y="396816"/>
            <a:ext cx="1094692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Биржанова Салтанат Аманельдиевна – преподаватель английского языка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151" y="896470"/>
            <a:ext cx="2811654" cy="278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94" y="973511"/>
            <a:ext cx="45434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4593" y="1443319"/>
            <a:ext cx="4316795" cy="40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173" y="3953434"/>
            <a:ext cx="2494827" cy="219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266353" y="5837208"/>
            <a:ext cx="721743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Г.Е.,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Жалмагамбетов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Е.Л.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урока: 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86%</a:t>
            </a:r>
            <a:endParaRPr lang="ru-RU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185" y="394447"/>
            <a:ext cx="3304476" cy="31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54" y="3714275"/>
            <a:ext cx="2711038" cy="218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6914" y="1102658"/>
            <a:ext cx="3000684" cy="254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9303" y="1539410"/>
            <a:ext cx="4562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2424" y="3947130"/>
            <a:ext cx="3040716" cy="217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965577" y="4035302"/>
            <a:ext cx="479611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Г.Е.,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Жалмагамбетов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Е.Л.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Исмагулов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А.Б.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урока: 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86%</a:t>
            </a:r>
            <a:endParaRPr lang="ru-RU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524" y="695325"/>
            <a:ext cx="2865926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091" y="3800475"/>
            <a:ext cx="3078001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7626" y="962025"/>
            <a:ext cx="2540273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6345" y="3629025"/>
            <a:ext cx="279541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0338" y="314325"/>
            <a:ext cx="45243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96100" y="3249993"/>
            <a:ext cx="3586163" cy="316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2049" y="166079"/>
            <a:ext cx="972511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Жалмагамбетов Елдос Лиасович– преподаватель информатики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0163" y="4794905"/>
            <a:ext cx="711081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А.К.,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Г.Е.,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Исмагулов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А.Б.,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Жангужина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Р.К.,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Бегнтаева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В.К.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мероприятия: </a:t>
            </a:r>
            <a:r>
              <a:rPr lang="en-US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77" y="636494"/>
            <a:ext cx="2734270" cy="274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2714" y="1743957"/>
            <a:ext cx="3166503" cy="287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367" y="3769099"/>
            <a:ext cx="3093204" cy="257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5393" y="1148324"/>
            <a:ext cx="4619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35928"/>
            <a:ext cx="2785315" cy="274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319" y="3238500"/>
            <a:ext cx="3084344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0472" y="323850"/>
            <a:ext cx="2995091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6650" y="3409696"/>
            <a:ext cx="2947988" cy="268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8373" y="247650"/>
            <a:ext cx="407920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857999" y="4794905"/>
            <a:ext cx="47529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Исмагулов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А.Б., Т</a:t>
            </a:r>
            <a:r>
              <a:rPr lang="kk-KZ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өлебай К.К.</a:t>
            </a:r>
            <a:endParaRPr lang="ru-RU" sz="16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мероприятия: 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80122" y="561510"/>
            <a:ext cx="9708021" cy="527275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По плану месяца творчества и мастерства ЦМК «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ЭиЭ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была запланирована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19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мероприятий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(из них 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открытых уроков,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7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внеурочных мероприятий и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экскурсии).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итогам методического месяца ЦМК  было проведено из </a:t>
            </a:r>
            <a:r>
              <a:rPr lang="kk-K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9</a:t>
            </a:r>
            <a:r>
              <a:rPr lang="kk-K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мероприятии 1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провели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Карагулов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Т.С.,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Тулегенов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А.З., </a:t>
            </a:r>
            <a:r>
              <a:rPr lang="ru-RU" sz="2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Исмагулов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А.Б. проведут в феврале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А</a:t>
            </a:r>
            <a:r>
              <a:rPr lang="kk-KZ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қылжан Д. Т. и Асылбек Н.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провел ни одного запланированного урока (по плану 1 открытый урок, 1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внеурочн.меропр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.).</a:t>
            </a:r>
          </a:p>
          <a:p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РЕКОМЕНДАЦИЯ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Преподавателям и мастерам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/о своевременно провести запланированное открытые уроки и внеурочные мероприятий; 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Преподавателям и мастерам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/о сдать утвержденные планы открытых уроков и внеурочных мероприятий.</a:t>
            </a:r>
          </a:p>
          <a:p>
            <a:pPr marL="342900" indent="-342900" algn="ctr">
              <a:buAutoNum type="arabicPeriod"/>
            </a:pP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 algn="ctr">
              <a:buAutoNum type="arabicPeriod"/>
            </a:pP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2" y="189782"/>
            <a:ext cx="9704717" cy="70736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Открытие месяца творчества и мастерства ЦМК «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ЭиЭ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768" y="1039907"/>
            <a:ext cx="4488368" cy="334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966447" y="1649507"/>
            <a:ext cx="59875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 плану колледжа в период  с 4.11-4.12.2024 года 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начался  месяц творчества и мастерства ЦМК 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«Электротехника и электроснабжения».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цель: показать инновационные формы и методы </a:t>
            </a:r>
          </a:p>
          <a:p>
            <a:pPr algn="ctr"/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воспитального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процесса.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Преподаватели и мастера производственного обучения  в 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течение месяца  проведут открытые уроки, внеурочные 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мероприятие, экскурсии и  мастер классы.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71" y="4521255"/>
            <a:ext cx="2816142" cy="209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6071" y="4509246"/>
            <a:ext cx="2841474" cy="20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8421" y="4486063"/>
            <a:ext cx="2750764" cy="207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21269" y="4469731"/>
            <a:ext cx="2775137" cy="203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2" y="189782"/>
            <a:ext cx="9704717" cy="70736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Открытие месяца творчества и мастерства ЦМК «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ЭиЭ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302"/>
            <a:ext cx="2816142" cy="209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1171"/>
            <a:ext cx="2841474" cy="20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3356"/>
            <a:ext cx="2775137" cy="203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Гульмира\Downloads\WhatsApp Image 2024-12-23 at 14.17.07.jpeg"/>
          <p:cNvPicPr>
            <a:picLocks noChangeAspect="1" noChangeArrowheads="1"/>
          </p:cNvPicPr>
          <p:nvPr/>
        </p:nvPicPr>
        <p:blipFill>
          <a:blip r:embed="rId5"/>
          <a:srcRect t="7917" r="2839" b="14167"/>
          <a:stretch>
            <a:fillRect/>
          </a:stretch>
        </p:blipFill>
        <p:spPr bwMode="auto">
          <a:xfrm>
            <a:off x="7653337" y="923925"/>
            <a:ext cx="3748088" cy="5343525"/>
          </a:xfrm>
          <a:prstGeom prst="rect">
            <a:avLst/>
          </a:prstGeom>
          <a:noFill/>
        </p:spPr>
      </p:pic>
      <p:pic>
        <p:nvPicPr>
          <p:cNvPr id="1027" name="Picture 3" descr="C:\Users\Гульмира\Downloads\WhatsApp Image 2024-12-23 at 14.16.55.jpeg"/>
          <p:cNvPicPr>
            <a:picLocks noChangeAspect="1" noChangeArrowheads="1"/>
          </p:cNvPicPr>
          <p:nvPr/>
        </p:nvPicPr>
        <p:blipFill>
          <a:blip r:embed="rId6"/>
          <a:srcRect t="3750" r="3580" b="19583"/>
          <a:stretch>
            <a:fillRect/>
          </a:stretch>
        </p:blipFill>
        <p:spPr bwMode="auto">
          <a:xfrm>
            <a:off x="3109912" y="1028700"/>
            <a:ext cx="3719513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882" y="155804"/>
            <a:ext cx="11468559" cy="7035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Жангужина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Каирбаевна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преподаватель математики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8425" y="4593406"/>
            <a:ext cx="545895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М.К.,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Г.Е.,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Альмуханова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А.К.,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Жаймаханова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Ж.М.,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урока: 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92 %</a:t>
            </a:r>
            <a:endParaRPr lang="ru-RU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424" y="940418"/>
            <a:ext cx="2837050" cy="281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6466" y="1408019"/>
            <a:ext cx="46005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976" y="3812014"/>
            <a:ext cx="3515286" cy="283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6541" y="3950941"/>
            <a:ext cx="2359959" cy="23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1316725"/>
            <a:ext cx="2700338" cy="258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220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22284" y="5882031"/>
            <a:ext cx="815872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Г.Е.,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А.К.,Тулегенова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М.К.,Сауанова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Г.К.,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Альмуханова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А.К.,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Жаймаханова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Ж.М.,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урока: 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96 %</a:t>
            </a:r>
            <a:endParaRPr lang="ru-RU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331" y="582706"/>
            <a:ext cx="2821081" cy="282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552" y="3761606"/>
            <a:ext cx="2761129" cy="265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4870" y="588888"/>
            <a:ext cx="3554787" cy="243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5757" y="3119718"/>
            <a:ext cx="3865302" cy="253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60023" y="377919"/>
            <a:ext cx="4239745" cy="336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8440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299" y="146649"/>
            <a:ext cx="10938294" cy="640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Гульмира 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Есетовна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преподаватель специальных дисциплин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2415" y="5808904"/>
            <a:ext cx="88008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М.</a:t>
            </a:r>
            <a:r>
              <a:rPr lang="kk-KZ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Жагужина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Р.К., </a:t>
            </a:r>
            <a:r>
              <a:rPr lang="ru-RU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Бегентаева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В.К.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урока: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r="36677"/>
          <a:stretch>
            <a:fillRect/>
          </a:stretch>
        </p:blipFill>
        <p:spPr bwMode="auto">
          <a:xfrm>
            <a:off x="358588" y="1002328"/>
            <a:ext cx="3076727" cy="304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1776" y="932329"/>
            <a:ext cx="4110491" cy="35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7248" y="2098365"/>
            <a:ext cx="3395382" cy="3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913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54749" y="5873435"/>
            <a:ext cx="756872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Жангужина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Р.К.,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Бегентаева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В.К.,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А.З.,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урока: 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1424" y="4590203"/>
            <a:ext cx="577969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Урок разработан по обновленному содержанию программы, структуре П.С.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Гранкина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использованием РСЗОУ,  ИКТ и ЦОР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эл.учебник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766" y="256599"/>
            <a:ext cx="3374814" cy="332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6917" y="884702"/>
            <a:ext cx="2882084" cy="283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53" y="3272119"/>
            <a:ext cx="2158810" cy="210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6997" y="3747247"/>
            <a:ext cx="2078013" cy="209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3360" y="441512"/>
            <a:ext cx="46005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9138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707" y="232913"/>
            <a:ext cx="11314321" cy="744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Бегентаева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Венера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Каирбаевна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преподаватель истории, 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464" y="1120588"/>
            <a:ext cx="3731618" cy="365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2484" y="1242452"/>
            <a:ext cx="46291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511" y="4177553"/>
            <a:ext cx="2337690" cy="228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343215" y="5712124"/>
            <a:ext cx="680831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Г.Е., Прокопенко О.С.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мероприятия: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8698" y="2805951"/>
            <a:ext cx="3288401" cy="283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8447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05" y="609601"/>
            <a:ext cx="3214521" cy="313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342" y="3823276"/>
            <a:ext cx="3091423" cy="279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8148" y="286870"/>
            <a:ext cx="3078086" cy="273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9671" y="3105645"/>
            <a:ext cx="2791666" cy="271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5101" y="539843"/>
            <a:ext cx="45529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266353" y="5837208"/>
            <a:ext cx="721743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Присутствовали: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Тулегенова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Г.Е.,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Утенова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А.К.,Жангужина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Р.К.,Таласбаева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Г.Т., Прокопенко О.С.,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урока: 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  <a:endParaRPr lang="ru-RU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7480</TotalTime>
  <Words>419</Words>
  <Application>Microsoft Office PowerPoint</Application>
  <PresentationFormat>Произвольный</PresentationFormat>
  <Paragraphs>47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ГККП «Хромтауский горно-технический Высший колледж»   ОТЧЕТ   месяца творчества и мастерства  ЦМК «Электротехники и электроснабжения» с 4.11  по 4.12.2024г  </vt:lpstr>
      <vt:lpstr>Открытие месяца творчества и мастерства ЦМК «ЭиЭ»</vt:lpstr>
      <vt:lpstr>Открытие месяца творчества и мастерства ЦМК «ЭиЭ»</vt:lpstr>
      <vt:lpstr>Жангужина Рая Каирбаевна – преподаватель математики </vt:lpstr>
      <vt:lpstr>Слайд 5</vt:lpstr>
      <vt:lpstr>Тулегенова Гульмира Есетовна– преподаватель специальных дисциплин</vt:lpstr>
      <vt:lpstr>Слайд 7</vt:lpstr>
      <vt:lpstr>Бегентаева Венера Каирбаевна – преподаватель истории, 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 недели творчества и мастерства преподавателя специальных дисциплин Кагировой О.В. с 19.11- 23.11.2018 г</dc:title>
  <dc:creator>Ольга</dc:creator>
  <cp:lastModifiedBy>Гульмира</cp:lastModifiedBy>
  <cp:revision>83</cp:revision>
  <cp:lastPrinted>2018-11-26T06:27:57Z</cp:lastPrinted>
  <dcterms:created xsi:type="dcterms:W3CDTF">2018-11-22T12:39:09Z</dcterms:created>
  <dcterms:modified xsi:type="dcterms:W3CDTF">2024-12-23T09:19:19Z</dcterms:modified>
</cp:coreProperties>
</file>